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slideLayouts/slideLayout7.xml" ContentType="application/vnd.openxmlformats-officedocument.presentationml.slideLayout+xml"/>
  <Override PartName="/ppt/theme/theme7.xml" ContentType="application/vnd.openxmlformats-officedocument.theme+xml"/>
  <Override PartName="/ppt/slideLayouts/slideLayout8.xml" ContentType="application/vnd.openxmlformats-officedocument.presentationml.slideLayout+xml"/>
  <Override PartName="/ppt/theme/theme8.xml" ContentType="application/vnd.openxmlformats-officedocument.theme+xml"/>
  <Override PartName="/ppt/slideLayouts/slideLayout9.xml" ContentType="application/vnd.openxmlformats-officedocument.presentationml.slideLayout+xml"/>
  <Override PartName="/ppt/theme/theme9.xml" ContentType="application/vnd.openxmlformats-officedocument.theme+xml"/>
  <Override PartName="/ppt/slideLayouts/slideLayout10.xml" ContentType="application/vnd.openxmlformats-officedocument.presentationml.slideLayout+xml"/>
  <Override PartName="/ppt/theme/theme10.xml" ContentType="application/vnd.openxmlformats-officedocument.theme+xml"/>
  <Override PartName="/ppt/slideLayouts/slideLayout11.xml" ContentType="application/vnd.openxmlformats-officedocument.presentationml.slideLayout+xml"/>
  <Override PartName="/ppt/theme/theme11.xml" ContentType="application/vnd.openxmlformats-officedocument.theme+xml"/>
  <Override PartName="/ppt/slideLayouts/slideLayout12.xml" ContentType="application/vnd.openxmlformats-officedocument.presentationml.slideLayout+xml"/>
  <Override PartName="/ppt/theme/theme1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8" r:id="rId4"/>
    <p:sldMasterId id="2147483680" r:id="rId5"/>
    <p:sldMasterId id="2147483682" r:id="rId6"/>
    <p:sldMasterId id="2147483684" r:id="rId7"/>
    <p:sldMasterId id="2147483686" r:id="rId8"/>
    <p:sldMasterId id="2147483688" r:id="rId9"/>
    <p:sldMasterId id="2147483690" r:id="rId10"/>
    <p:sldMasterId id="2147483692" r:id="rId11"/>
    <p:sldMasterId id="2147483694" r:id="rId12"/>
    <p:sldMasterId id="2147483696" r:id="rId13"/>
    <p:sldMasterId id="2147483698" r:id="rId14"/>
    <p:sldMasterId id="2147483700" r:id="rId15"/>
  </p:sldMasterIdLst>
  <p:sldIdLst>
    <p:sldId id="25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9FB9E11-3790-8D6C-57F9-730163F90552}" name="Dawn Smedley" initials="DS" userId="S::dawn.smedley@workbuzz.com::f281a83c-de2f-46c3-8f6b-2b8f7a03b5ac" providerId="AD"/>
  <p188:author id="{518E689A-B463-7878-3342-647BD46A11C7}" name="Rebecca Stanley" initials="RS" userId="S::rebecca.stanley@workbuzz.com::bafa6b8f-33ff-4b4c-b51a-0571522f391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ontact@ricardoguimaraes.com" initials="c" lastIdx="3" clrIdx="0">
    <p:extLst>
      <p:ext uri="{19B8F6BF-5375-455C-9EA6-DF929625EA0E}">
        <p15:presenceInfo xmlns:p15="http://schemas.microsoft.com/office/powerpoint/2012/main" userId="contact@ricardoguimaraes.co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50FF"/>
    <a:srgbClr val="414141"/>
    <a:srgbClr val="F58220"/>
    <a:srgbClr val="F7F7F7"/>
    <a:srgbClr val="00D1FF"/>
    <a:srgbClr val="00BF58"/>
    <a:srgbClr val="7501FE"/>
    <a:srgbClr val="FE0098"/>
    <a:srgbClr val="FF003D"/>
    <a:srgbClr val="EEC84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270"/>
    <p:restoredTop sz="96327"/>
  </p:normalViewPr>
  <p:slideViewPr>
    <p:cSldViewPr snapToGrid="0" snapToObjects="1">
      <p:cViewPr>
        <p:scale>
          <a:sx n="141" d="100"/>
          <a:sy n="141" d="100"/>
        </p:scale>
        <p:origin x="656"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Master" Target="slideMasters/slideMaster10.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5" Type="http://schemas.openxmlformats.org/officeDocument/2006/relationships/slideMaster" Target="slideMasters/slideMaster2.xml"/><Relationship Id="rId15" Type="http://schemas.openxmlformats.org/officeDocument/2006/relationships/slideMaster" Target="slideMasters/slideMaster12.xml"/><Relationship Id="rId10" Type="http://schemas.openxmlformats.org/officeDocument/2006/relationships/slideMaster" Target="slideMasters/slideMaster7.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Master" Target="slideMasters/slideMaster11.xml"/><Relationship Id="rId22" Type="http://schemas.microsoft.com/office/2018/10/relationships/authors" Targe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2088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9921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1545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33466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2999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7034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47243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0691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63900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794746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95617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387673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10.xml"/><Relationship Id="rId1" Type="http://schemas.openxmlformats.org/officeDocument/2006/relationships/slideLayout" Target="../slideLayouts/slideLayout10.xml"/></Relationships>
</file>

<file path=ppt/slideMasters/_rels/slideMaster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11.xml"/><Relationship Id="rId1" Type="http://schemas.openxmlformats.org/officeDocument/2006/relationships/slideLayout" Target="../slideLayouts/slideLayout11.xml"/></Relationships>
</file>

<file path=ppt/slideMasters/_rels/slideMaster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12.xml"/><Relationship Id="rId1" Type="http://schemas.openxmlformats.org/officeDocument/2006/relationships/slideLayout" Target="../slideLayouts/slideLayout12.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6.xml"/><Relationship Id="rId1" Type="http://schemas.openxmlformats.org/officeDocument/2006/relationships/slideLayout" Target="../slideLayouts/slideLayout6.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7.xml"/><Relationship Id="rId1" Type="http://schemas.openxmlformats.org/officeDocument/2006/relationships/slideLayout" Target="../slideLayouts/slideLayout7.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8.xml"/><Relationship Id="rId1" Type="http://schemas.openxmlformats.org/officeDocument/2006/relationships/slideLayout" Target="../slideLayouts/slideLayout8.xml"/></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9.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178EB54-AB47-3D49-8366-95A0FFCC1530}"/>
              </a:ext>
            </a:extLst>
          </p:cNvPr>
          <p:cNvPicPr>
            <a:picLocks noChangeAspect="1"/>
          </p:cNvPicPr>
          <p:nvPr userDrawn="1"/>
        </p:nvPicPr>
        <p:blipFill>
          <a:blip r:embed="rId3"/>
          <a:srcRect/>
          <a:stretch/>
        </p:blipFill>
        <p:spPr>
          <a:xfrm>
            <a:off x="9011050" y="5716954"/>
            <a:ext cx="2638675" cy="610889"/>
          </a:xfrm>
          <a:prstGeom prst="rect">
            <a:avLst/>
          </a:prstGeom>
        </p:spPr>
      </p:pic>
    </p:spTree>
    <p:extLst>
      <p:ext uri="{BB962C8B-B14F-4D97-AF65-F5344CB8AC3E}">
        <p14:creationId xmlns:p14="http://schemas.microsoft.com/office/powerpoint/2010/main" val="1952809059"/>
      </p:ext>
    </p:extLst>
  </p:cSld>
  <p:clrMap bg1="lt1" tx1="dk1" bg2="lt2" tx2="dk2" accent1="accent1" accent2="accent2" accent3="accent3" accent4="accent4" accent5="accent5" accent6="accent6" hlink="hlink" folHlink="folHlink"/>
  <p:sldLayoutIdLst>
    <p:sldLayoutId id="214748367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1CB74D-B5D8-D748-BE0F-A4DF47CB8195}"/>
              </a:ext>
            </a:extLst>
          </p:cNvPr>
          <p:cNvSpPr/>
          <p:nvPr userDrawn="1"/>
        </p:nvSpPr>
        <p:spPr>
          <a:xfrm>
            <a:off x="0" y="0"/>
            <a:ext cx="12192000" cy="6858000"/>
          </a:xfrm>
          <a:prstGeom prst="rect">
            <a:avLst/>
          </a:prstGeom>
          <a:gradFill>
            <a:gsLst>
              <a:gs pos="0">
                <a:srgbClr val="FE0098"/>
              </a:gs>
              <a:gs pos="100000">
                <a:srgbClr val="FF003D"/>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6">
            <a:extLst>
              <a:ext uri="{FF2B5EF4-FFF2-40B4-BE49-F238E27FC236}">
                <a16:creationId xmlns:a16="http://schemas.microsoft.com/office/drawing/2014/main" id="{F857C17C-73AD-9947-927E-3F20C4732A48}"/>
              </a:ext>
            </a:extLst>
          </p:cNvPr>
          <p:cNvSpPr/>
          <p:nvPr userDrawn="1"/>
        </p:nvSpPr>
        <p:spPr>
          <a:xfrm>
            <a:off x="-2" y="4734340"/>
            <a:ext cx="12192000" cy="2123659"/>
          </a:xfrm>
          <a:custGeom>
            <a:avLst/>
            <a:gdLst>
              <a:gd name="connsiteX0" fmla="*/ 0 w 12192000"/>
              <a:gd name="connsiteY0" fmla="*/ 0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0 w 12192000"/>
              <a:gd name="connsiteY4" fmla="*/ 0 h 2123659"/>
              <a:gd name="connsiteX0" fmla="*/ 5619262 w 12192000"/>
              <a:gd name="connsiteY0" fmla="*/ 937846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5619262 w 12192000"/>
              <a:gd name="connsiteY4" fmla="*/ 937846 h 2123659"/>
              <a:gd name="connsiteX0" fmla="*/ 0 w 12192000"/>
              <a:gd name="connsiteY0" fmla="*/ 2123659 h 2123659"/>
              <a:gd name="connsiteX1" fmla="*/ 12192000 w 12192000"/>
              <a:gd name="connsiteY1" fmla="*/ 0 h 2123659"/>
              <a:gd name="connsiteX2" fmla="*/ 12192000 w 12192000"/>
              <a:gd name="connsiteY2" fmla="*/ 2123659 h 2123659"/>
              <a:gd name="connsiteX3" fmla="*/ 0 w 12192000"/>
              <a:gd name="connsiteY3" fmla="*/ 2123659 h 2123659"/>
            </a:gdLst>
            <a:ahLst/>
            <a:cxnLst>
              <a:cxn ang="0">
                <a:pos x="connsiteX0" y="connsiteY0"/>
              </a:cxn>
              <a:cxn ang="0">
                <a:pos x="connsiteX1" y="connsiteY1"/>
              </a:cxn>
              <a:cxn ang="0">
                <a:pos x="connsiteX2" y="connsiteY2"/>
              </a:cxn>
              <a:cxn ang="0">
                <a:pos x="connsiteX3" y="connsiteY3"/>
              </a:cxn>
            </a:cxnLst>
            <a:rect l="l" t="t" r="r" b="b"/>
            <a:pathLst>
              <a:path w="12192000" h="2123659">
                <a:moveTo>
                  <a:pt x="0" y="2123659"/>
                </a:moveTo>
                <a:lnTo>
                  <a:pt x="12192000" y="0"/>
                </a:lnTo>
                <a:lnTo>
                  <a:pt x="12192000" y="2123659"/>
                </a:lnTo>
                <a:lnTo>
                  <a:pt x="0" y="212365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A yellow and black logo&#10;&#10;Description automatically generated with low confidence">
            <a:extLst>
              <a:ext uri="{FF2B5EF4-FFF2-40B4-BE49-F238E27FC236}">
                <a16:creationId xmlns:a16="http://schemas.microsoft.com/office/drawing/2014/main" id="{C15DD4F3-B80B-C14B-BD12-03EF9979BEE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669325" y="5869354"/>
            <a:ext cx="1980402" cy="458490"/>
          </a:xfrm>
          <a:prstGeom prst="rect">
            <a:avLst/>
          </a:prstGeom>
        </p:spPr>
      </p:pic>
      <p:sp>
        <p:nvSpPr>
          <p:cNvPr id="5" name="Rectangle 6">
            <a:extLst>
              <a:ext uri="{FF2B5EF4-FFF2-40B4-BE49-F238E27FC236}">
                <a16:creationId xmlns:a16="http://schemas.microsoft.com/office/drawing/2014/main" id="{6E9D57DD-D6BB-ED47-BC99-884C6FF56E2F}"/>
              </a:ext>
            </a:extLst>
          </p:cNvPr>
          <p:cNvSpPr/>
          <p:nvPr userDrawn="1"/>
        </p:nvSpPr>
        <p:spPr>
          <a:xfrm rot="10800000">
            <a:off x="0" y="-1"/>
            <a:ext cx="12192000" cy="2123659"/>
          </a:xfrm>
          <a:custGeom>
            <a:avLst/>
            <a:gdLst>
              <a:gd name="connsiteX0" fmla="*/ 0 w 12192000"/>
              <a:gd name="connsiteY0" fmla="*/ 0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0 w 12192000"/>
              <a:gd name="connsiteY4" fmla="*/ 0 h 2123659"/>
              <a:gd name="connsiteX0" fmla="*/ 5619262 w 12192000"/>
              <a:gd name="connsiteY0" fmla="*/ 937846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5619262 w 12192000"/>
              <a:gd name="connsiteY4" fmla="*/ 937846 h 2123659"/>
              <a:gd name="connsiteX0" fmla="*/ 0 w 12192000"/>
              <a:gd name="connsiteY0" fmla="*/ 2123659 h 2123659"/>
              <a:gd name="connsiteX1" fmla="*/ 12192000 w 12192000"/>
              <a:gd name="connsiteY1" fmla="*/ 0 h 2123659"/>
              <a:gd name="connsiteX2" fmla="*/ 12192000 w 12192000"/>
              <a:gd name="connsiteY2" fmla="*/ 2123659 h 2123659"/>
              <a:gd name="connsiteX3" fmla="*/ 0 w 12192000"/>
              <a:gd name="connsiteY3" fmla="*/ 2123659 h 2123659"/>
            </a:gdLst>
            <a:ahLst/>
            <a:cxnLst>
              <a:cxn ang="0">
                <a:pos x="connsiteX0" y="connsiteY0"/>
              </a:cxn>
              <a:cxn ang="0">
                <a:pos x="connsiteX1" y="connsiteY1"/>
              </a:cxn>
              <a:cxn ang="0">
                <a:pos x="connsiteX2" y="connsiteY2"/>
              </a:cxn>
              <a:cxn ang="0">
                <a:pos x="connsiteX3" y="connsiteY3"/>
              </a:cxn>
            </a:cxnLst>
            <a:rect l="l" t="t" r="r" b="b"/>
            <a:pathLst>
              <a:path w="12192000" h="2123659">
                <a:moveTo>
                  <a:pt x="0" y="2123659"/>
                </a:moveTo>
                <a:lnTo>
                  <a:pt x="12192000" y="0"/>
                </a:lnTo>
                <a:lnTo>
                  <a:pt x="12192000" y="2123659"/>
                </a:lnTo>
                <a:lnTo>
                  <a:pt x="0" y="212365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14598712"/>
      </p:ext>
    </p:extLst>
  </p:cSld>
  <p:clrMap bg1="lt1" tx1="dk1" bg2="lt2" tx2="dk2" accent1="accent1" accent2="accent2" accent3="accent3" accent4="accent4" accent5="accent5" accent6="accent6" hlink="hlink" folHlink="folHlink"/>
  <p:sldLayoutIdLst>
    <p:sldLayoutId id="214748369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A9B747F-BCC2-B142-A0E5-217D3E914B6A}"/>
              </a:ext>
            </a:extLst>
          </p:cNvPr>
          <p:cNvSpPr/>
          <p:nvPr userDrawn="1"/>
        </p:nvSpPr>
        <p:spPr>
          <a:xfrm>
            <a:off x="0" y="-7088"/>
            <a:ext cx="12192000" cy="6858000"/>
          </a:xfrm>
          <a:prstGeom prst="rect">
            <a:avLst/>
          </a:prstGeom>
          <a:gradFill>
            <a:gsLst>
              <a:gs pos="0">
                <a:srgbClr val="7501FE"/>
              </a:gs>
              <a:gs pos="100000">
                <a:srgbClr val="0050FF"/>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6">
            <a:extLst>
              <a:ext uri="{FF2B5EF4-FFF2-40B4-BE49-F238E27FC236}">
                <a16:creationId xmlns:a16="http://schemas.microsoft.com/office/drawing/2014/main" id="{0B00FC0A-AA86-1C4A-96A9-E2602844AF97}"/>
              </a:ext>
            </a:extLst>
          </p:cNvPr>
          <p:cNvSpPr/>
          <p:nvPr userDrawn="1"/>
        </p:nvSpPr>
        <p:spPr>
          <a:xfrm>
            <a:off x="-2" y="4734340"/>
            <a:ext cx="12192000" cy="2123659"/>
          </a:xfrm>
          <a:custGeom>
            <a:avLst/>
            <a:gdLst>
              <a:gd name="connsiteX0" fmla="*/ 0 w 12192000"/>
              <a:gd name="connsiteY0" fmla="*/ 0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0 w 12192000"/>
              <a:gd name="connsiteY4" fmla="*/ 0 h 2123659"/>
              <a:gd name="connsiteX0" fmla="*/ 5619262 w 12192000"/>
              <a:gd name="connsiteY0" fmla="*/ 937846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5619262 w 12192000"/>
              <a:gd name="connsiteY4" fmla="*/ 937846 h 2123659"/>
              <a:gd name="connsiteX0" fmla="*/ 0 w 12192000"/>
              <a:gd name="connsiteY0" fmla="*/ 2123659 h 2123659"/>
              <a:gd name="connsiteX1" fmla="*/ 12192000 w 12192000"/>
              <a:gd name="connsiteY1" fmla="*/ 0 h 2123659"/>
              <a:gd name="connsiteX2" fmla="*/ 12192000 w 12192000"/>
              <a:gd name="connsiteY2" fmla="*/ 2123659 h 2123659"/>
              <a:gd name="connsiteX3" fmla="*/ 0 w 12192000"/>
              <a:gd name="connsiteY3" fmla="*/ 2123659 h 2123659"/>
            </a:gdLst>
            <a:ahLst/>
            <a:cxnLst>
              <a:cxn ang="0">
                <a:pos x="connsiteX0" y="connsiteY0"/>
              </a:cxn>
              <a:cxn ang="0">
                <a:pos x="connsiteX1" y="connsiteY1"/>
              </a:cxn>
              <a:cxn ang="0">
                <a:pos x="connsiteX2" y="connsiteY2"/>
              </a:cxn>
              <a:cxn ang="0">
                <a:pos x="connsiteX3" y="connsiteY3"/>
              </a:cxn>
            </a:cxnLst>
            <a:rect l="l" t="t" r="r" b="b"/>
            <a:pathLst>
              <a:path w="12192000" h="2123659">
                <a:moveTo>
                  <a:pt x="0" y="2123659"/>
                </a:moveTo>
                <a:lnTo>
                  <a:pt x="12192000" y="0"/>
                </a:lnTo>
                <a:lnTo>
                  <a:pt x="12192000" y="2123659"/>
                </a:lnTo>
                <a:lnTo>
                  <a:pt x="0" y="212365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A yellow and black logo&#10;&#10;Description automatically generated with low confidence">
            <a:extLst>
              <a:ext uri="{FF2B5EF4-FFF2-40B4-BE49-F238E27FC236}">
                <a16:creationId xmlns:a16="http://schemas.microsoft.com/office/drawing/2014/main" id="{8B2E39AB-F816-D241-B41A-753AE9A62458}"/>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669325" y="5869354"/>
            <a:ext cx="1980402" cy="458490"/>
          </a:xfrm>
          <a:prstGeom prst="rect">
            <a:avLst/>
          </a:prstGeom>
        </p:spPr>
      </p:pic>
      <p:sp>
        <p:nvSpPr>
          <p:cNvPr id="5" name="Rectangle 6">
            <a:extLst>
              <a:ext uri="{FF2B5EF4-FFF2-40B4-BE49-F238E27FC236}">
                <a16:creationId xmlns:a16="http://schemas.microsoft.com/office/drawing/2014/main" id="{2189FBF9-E8F5-0648-A416-86A35F3EB679}"/>
              </a:ext>
            </a:extLst>
          </p:cNvPr>
          <p:cNvSpPr/>
          <p:nvPr userDrawn="1"/>
        </p:nvSpPr>
        <p:spPr>
          <a:xfrm rot="10800000">
            <a:off x="0" y="-1"/>
            <a:ext cx="12192000" cy="2123659"/>
          </a:xfrm>
          <a:custGeom>
            <a:avLst/>
            <a:gdLst>
              <a:gd name="connsiteX0" fmla="*/ 0 w 12192000"/>
              <a:gd name="connsiteY0" fmla="*/ 0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0 w 12192000"/>
              <a:gd name="connsiteY4" fmla="*/ 0 h 2123659"/>
              <a:gd name="connsiteX0" fmla="*/ 5619262 w 12192000"/>
              <a:gd name="connsiteY0" fmla="*/ 937846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5619262 w 12192000"/>
              <a:gd name="connsiteY4" fmla="*/ 937846 h 2123659"/>
              <a:gd name="connsiteX0" fmla="*/ 0 w 12192000"/>
              <a:gd name="connsiteY0" fmla="*/ 2123659 h 2123659"/>
              <a:gd name="connsiteX1" fmla="*/ 12192000 w 12192000"/>
              <a:gd name="connsiteY1" fmla="*/ 0 h 2123659"/>
              <a:gd name="connsiteX2" fmla="*/ 12192000 w 12192000"/>
              <a:gd name="connsiteY2" fmla="*/ 2123659 h 2123659"/>
              <a:gd name="connsiteX3" fmla="*/ 0 w 12192000"/>
              <a:gd name="connsiteY3" fmla="*/ 2123659 h 2123659"/>
            </a:gdLst>
            <a:ahLst/>
            <a:cxnLst>
              <a:cxn ang="0">
                <a:pos x="connsiteX0" y="connsiteY0"/>
              </a:cxn>
              <a:cxn ang="0">
                <a:pos x="connsiteX1" y="connsiteY1"/>
              </a:cxn>
              <a:cxn ang="0">
                <a:pos x="connsiteX2" y="connsiteY2"/>
              </a:cxn>
              <a:cxn ang="0">
                <a:pos x="connsiteX3" y="connsiteY3"/>
              </a:cxn>
            </a:cxnLst>
            <a:rect l="l" t="t" r="r" b="b"/>
            <a:pathLst>
              <a:path w="12192000" h="2123659">
                <a:moveTo>
                  <a:pt x="0" y="2123659"/>
                </a:moveTo>
                <a:lnTo>
                  <a:pt x="12192000" y="0"/>
                </a:lnTo>
                <a:lnTo>
                  <a:pt x="12192000" y="2123659"/>
                </a:lnTo>
                <a:lnTo>
                  <a:pt x="0" y="212365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20299829"/>
      </p:ext>
    </p:extLst>
  </p:cSld>
  <p:clrMap bg1="lt1" tx1="dk1" bg2="lt2" tx2="dk2" accent1="accent1" accent2="accent2" accent3="accent3" accent4="accent4" accent5="accent5" accent6="accent6" hlink="hlink" folHlink="folHlink"/>
  <p:sldLayoutIdLst>
    <p:sldLayoutId id="214748369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2D48937-5D94-E84D-8467-06F09A6C3B09}"/>
              </a:ext>
            </a:extLst>
          </p:cNvPr>
          <p:cNvSpPr/>
          <p:nvPr userDrawn="1"/>
        </p:nvSpPr>
        <p:spPr>
          <a:xfrm>
            <a:off x="0" y="-7088"/>
            <a:ext cx="12192000" cy="6858000"/>
          </a:xfrm>
          <a:prstGeom prst="rect">
            <a:avLst/>
          </a:prstGeom>
          <a:gradFill>
            <a:gsLst>
              <a:gs pos="0">
                <a:srgbClr val="EEC84B"/>
              </a:gs>
              <a:gs pos="100000">
                <a:srgbClr val="F5822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6">
            <a:extLst>
              <a:ext uri="{FF2B5EF4-FFF2-40B4-BE49-F238E27FC236}">
                <a16:creationId xmlns:a16="http://schemas.microsoft.com/office/drawing/2014/main" id="{2E8DC1C5-4187-3D4D-8BF8-429836841B36}"/>
              </a:ext>
            </a:extLst>
          </p:cNvPr>
          <p:cNvSpPr/>
          <p:nvPr userDrawn="1"/>
        </p:nvSpPr>
        <p:spPr>
          <a:xfrm>
            <a:off x="-2" y="4734340"/>
            <a:ext cx="12192000" cy="2123659"/>
          </a:xfrm>
          <a:custGeom>
            <a:avLst/>
            <a:gdLst>
              <a:gd name="connsiteX0" fmla="*/ 0 w 12192000"/>
              <a:gd name="connsiteY0" fmla="*/ 0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0 w 12192000"/>
              <a:gd name="connsiteY4" fmla="*/ 0 h 2123659"/>
              <a:gd name="connsiteX0" fmla="*/ 5619262 w 12192000"/>
              <a:gd name="connsiteY0" fmla="*/ 937846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5619262 w 12192000"/>
              <a:gd name="connsiteY4" fmla="*/ 937846 h 2123659"/>
              <a:gd name="connsiteX0" fmla="*/ 0 w 12192000"/>
              <a:gd name="connsiteY0" fmla="*/ 2123659 h 2123659"/>
              <a:gd name="connsiteX1" fmla="*/ 12192000 w 12192000"/>
              <a:gd name="connsiteY1" fmla="*/ 0 h 2123659"/>
              <a:gd name="connsiteX2" fmla="*/ 12192000 w 12192000"/>
              <a:gd name="connsiteY2" fmla="*/ 2123659 h 2123659"/>
              <a:gd name="connsiteX3" fmla="*/ 0 w 12192000"/>
              <a:gd name="connsiteY3" fmla="*/ 2123659 h 2123659"/>
            </a:gdLst>
            <a:ahLst/>
            <a:cxnLst>
              <a:cxn ang="0">
                <a:pos x="connsiteX0" y="connsiteY0"/>
              </a:cxn>
              <a:cxn ang="0">
                <a:pos x="connsiteX1" y="connsiteY1"/>
              </a:cxn>
              <a:cxn ang="0">
                <a:pos x="connsiteX2" y="connsiteY2"/>
              </a:cxn>
              <a:cxn ang="0">
                <a:pos x="connsiteX3" y="connsiteY3"/>
              </a:cxn>
            </a:cxnLst>
            <a:rect l="l" t="t" r="r" b="b"/>
            <a:pathLst>
              <a:path w="12192000" h="2123659">
                <a:moveTo>
                  <a:pt x="0" y="2123659"/>
                </a:moveTo>
                <a:lnTo>
                  <a:pt x="12192000" y="0"/>
                </a:lnTo>
                <a:lnTo>
                  <a:pt x="12192000" y="2123659"/>
                </a:lnTo>
                <a:lnTo>
                  <a:pt x="0" y="212365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A yellow and black logo&#10;&#10;Description automatically generated with low confidence">
            <a:extLst>
              <a:ext uri="{FF2B5EF4-FFF2-40B4-BE49-F238E27FC236}">
                <a16:creationId xmlns:a16="http://schemas.microsoft.com/office/drawing/2014/main" id="{DB05B29D-4A16-BC43-B667-5A0F8B9F2215}"/>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669325" y="5869354"/>
            <a:ext cx="1980402" cy="458490"/>
          </a:xfrm>
          <a:prstGeom prst="rect">
            <a:avLst/>
          </a:prstGeom>
        </p:spPr>
      </p:pic>
      <p:sp>
        <p:nvSpPr>
          <p:cNvPr id="5" name="Rectangle 6">
            <a:extLst>
              <a:ext uri="{FF2B5EF4-FFF2-40B4-BE49-F238E27FC236}">
                <a16:creationId xmlns:a16="http://schemas.microsoft.com/office/drawing/2014/main" id="{92768333-F644-CC4F-A282-0FD54E589188}"/>
              </a:ext>
            </a:extLst>
          </p:cNvPr>
          <p:cNvSpPr/>
          <p:nvPr userDrawn="1"/>
        </p:nvSpPr>
        <p:spPr>
          <a:xfrm rot="10800000">
            <a:off x="0" y="-1"/>
            <a:ext cx="12192000" cy="2123659"/>
          </a:xfrm>
          <a:custGeom>
            <a:avLst/>
            <a:gdLst>
              <a:gd name="connsiteX0" fmla="*/ 0 w 12192000"/>
              <a:gd name="connsiteY0" fmla="*/ 0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0 w 12192000"/>
              <a:gd name="connsiteY4" fmla="*/ 0 h 2123659"/>
              <a:gd name="connsiteX0" fmla="*/ 5619262 w 12192000"/>
              <a:gd name="connsiteY0" fmla="*/ 937846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5619262 w 12192000"/>
              <a:gd name="connsiteY4" fmla="*/ 937846 h 2123659"/>
              <a:gd name="connsiteX0" fmla="*/ 0 w 12192000"/>
              <a:gd name="connsiteY0" fmla="*/ 2123659 h 2123659"/>
              <a:gd name="connsiteX1" fmla="*/ 12192000 w 12192000"/>
              <a:gd name="connsiteY1" fmla="*/ 0 h 2123659"/>
              <a:gd name="connsiteX2" fmla="*/ 12192000 w 12192000"/>
              <a:gd name="connsiteY2" fmla="*/ 2123659 h 2123659"/>
              <a:gd name="connsiteX3" fmla="*/ 0 w 12192000"/>
              <a:gd name="connsiteY3" fmla="*/ 2123659 h 2123659"/>
            </a:gdLst>
            <a:ahLst/>
            <a:cxnLst>
              <a:cxn ang="0">
                <a:pos x="connsiteX0" y="connsiteY0"/>
              </a:cxn>
              <a:cxn ang="0">
                <a:pos x="connsiteX1" y="connsiteY1"/>
              </a:cxn>
              <a:cxn ang="0">
                <a:pos x="connsiteX2" y="connsiteY2"/>
              </a:cxn>
              <a:cxn ang="0">
                <a:pos x="connsiteX3" y="connsiteY3"/>
              </a:cxn>
            </a:cxnLst>
            <a:rect l="l" t="t" r="r" b="b"/>
            <a:pathLst>
              <a:path w="12192000" h="2123659">
                <a:moveTo>
                  <a:pt x="0" y="2123659"/>
                </a:moveTo>
                <a:lnTo>
                  <a:pt x="12192000" y="0"/>
                </a:lnTo>
                <a:lnTo>
                  <a:pt x="12192000" y="2123659"/>
                </a:lnTo>
                <a:lnTo>
                  <a:pt x="0" y="212365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43715881"/>
      </p:ext>
    </p:extLst>
  </p:cSld>
  <p:clrMap bg1="lt1" tx1="dk1" bg2="lt2" tx2="dk2" accent1="accent1" accent2="accent2" accent3="accent3" accent4="accent4" accent5="accent5" accent6="accent6" hlink="hlink" folHlink="folHlink"/>
  <p:sldLayoutIdLst>
    <p:sldLayoutId id="214748370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descr="A yellow and black logo&#10;&#10;Description automatically generated with low confidence">
            <a:extLst>
              <a:ext uri="{FF2B5EF4-FFF2-40B4-BE49-F238E27FC236}">
                <a16:creationId xmlns:a16="http://schemas.microsoft.com/office/drawing/2014/main" id="{7E09B227-1C37-9E41-A179-D370B8A91FF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669325" y="5869354"/>
            <a:ext cx="1980402" cy="458490"/>
          </a:xfrm>
          <a:prstGeom prst="rect">
            <a:avLst/>
          </a:prstGeom>
        </p:spPr>
      </p:pic>
      <p:sp>
        <p:nvSpPr>
          <p:cNvPr id="9" name="TextBox 8">
            <a:extLst>
              <a:ext uri="{FF2B5EF4-FFF2-40B4-BE49-F238E27FC236}">
                <a16:creationId xmlns:a16="http://schemas.microsoft.com/office/drawing/2014/main" id="{312B7AEF-CE16-4644-8562-05256A6745C7}"/>
              </a:ext>
            </a:extLst>
          </p:cNvPr>
          <p:cNvSpPr txBox="1"/>
          <p:nvPr userDrawn="1"/>
        </p:nvSpPr>
        <p:spPr>
          <a:xfrm>
            <a:off x="536728" y="6067470"/>
            <a:ext cx="11107455" cy="276999"/>
          </a:xfrm>
          <a:prstGeom prst="rect">
            <a:avLst/>
          </a:prstGeom>
          <a:noFill/>
        </p:spPr>
        <p:txBody>
          <a:bodyPr wrap="square" rtlCol="0">
            <a:spAutoFit/>
          </a:bodyPr>
          <a:lstStyle/>
          <a:p>
            <a:pPr algn="ctr"/>
            <a:fld id="{BEA89295-7E20-3244-88D5-E94032984517}" type="slidenum">
              <a:rPr lang="en-US" sz="1200" b="1" i="0" smtClean="0">
                <a:solidFill>
                  <a:srgbClr val="414141"/>
                </a:solidFill>
                <a:latin typeface="Montserrat" pitchFamily="2" charset="77"/>
                <a:ea typeface="Zilla Slab" pitchFamily="2" charset="77"/>
              </a:rPr>
              <a:t>‹#›</a:t>
            </a:fld>
            <a:endParaRPr lang="en-US" sz="1200" b="1" i="0" dirty="0">
              <a:solidFill>
                <a:srgbClr val="414141"/>
              </a:solidFill>
              <a:latin typeface="Montserrat" pitchFamily="2" charset="77"/>
              <a:ea typeface="Zilla Slab" pitchFamily="2" charset="77"/>
            </a:endParaRPr>
          </a:p>
        </p:txBody>
      </p:sp>
      <p:sp>
        <p:nvSpPr>
          <p:cNvPr id="10" name="TextBox 9">
            <a:extLst>
              <a:ext uri="{FF2B5EF4-FFF2-40B4-BE49-F238E27FC236}">
                <a16:creationId xmlns:a16="http://schemas.microsoft.com/office/drawing/2014/main" id="{B9E158DA-68AF-C241-85BD-946989561256}"/>
              </a:ext>
            </a:extLst>
          </p:cNvPr>
          <p:cNvSpPr txBox="1"/>
          <p:nvPr userDrawn="1"/>
        </p:nvSpPr>
        <p:spPr>
          <a:xfrm>
            <a:off x="542272" y="6066233"/>
            <a:ext cx="1111961" cy="261610"/>
          </a:xfrm>
          <a:prstGeom prst="rect">
            <a:avLst/>
          </a:prstGeom>
          <a:noFill/>
        </p:spPr>
        <p:txBody>
          <a:bodyPr wrap="square" rtlCol="0">
            <a:spAutoFit/>
          </a:bodyPr>
          <a:lstStyle/>
          <a:p>
            <a:r>
              <a:rPr lang="en-US" sz="1100" b="1" dirty="0" err="1">
                <a:solidFill>
                  <a:schemeClr val="bg2">
                    <a:lumMod val="90000"/>
                  </a:schemeClr>
                </a:solidFill>
                <a:latin typeface="Zilla Slab" pitchFamily="2" charset="77"/>
                <a:ea typeface="Zilla Slab" pitchFamily="2" charset="77"/>
              </a:rPr>
              <a:t>workbuzz.com</a:t>
            </a:r>
            <a:endParaRPr lang="en-US" sz="1100" b="1" dirty="0">
              <a:solidFill>
                <a:schemeClr val="bg2">
                  <a:lumMod val="90000"/>
                </a:schemeClr>
              </a:solidFill>
              <a:latin typeface="Zilla Slab" pitchFamily="2" charset="77"/>
              <a:ea typeface="Zilla Slab" pitchFamily="2" charset="77"/>
            </a:endParaRPr>
          </a:p>
        </p:txBody>
      </p:sp>
    </p:spTree>
    <p:extLst>
      <p:ext uri="{BB962C8B-B14F-4D97-AF65-F5344CB8AC3E}">
        <p14:creationId xmlns:p14="http://schemas.microsoft.com/office/powerpoint/2010/main" val="4111713333"/>
      </p:ext>
    </p:extLst>
  </p:cSld>
  <p:clrMap bg1="lt1" tx1="dk1" bg2="lt2" tx2="dk2" accent1="accent1" accent2="accent2" accent3="accent3" accent4="accent4" accent5="accent5" accent6="accent6" hlink="hlink" folHlink="folHlink"/>
  <p:sldLayoutIdLst>
    <p:sldLayoutId id="214748368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842DAF1-6A1F-FF4A-AF17-2490ED10E6FB}"/>
              </a:ext>
            </a:extLst>
          </p:cNvPr>
          <p:cNvPicPr>
            <a:picLocks noChangeAspect="1"/>
          </p:cNvPicPr>
          <p:nvPr userDrawn="1"/>
        </p:nvPicPr>
        <p:blipFill>
          <a:blip r:embed="rId3"/>
          <a:srcRect/>
          <a:stretch/>
        </p:blipFill>
        <p:spPr>
          <a:xfrm>
            <a:off x="9669327" y="5869354"/>
            <a:ext cx="1980398" cy="458489"/>
          </a:xfrm>
          <a:prstGeom prst="rect">
            <a:avLst/>
          </a:prstGeom>
        </p:spPr>
      </p:pic>
      <p:sp>
        <p:nvSpPr>
          <p:cNvPr id="3" name="TextBox 2">
            <a:extLst>
              <a:ext uri="{FF2B5EF4-FFF2-40B4-BE49-F238E27FC236}">
                <a16:creationId xmlns:a16="http://schemas.microsoft.com/office/drawing/2014/main" id="{724C42C3-CB91-6F4B-ACFE-B4DB7576C77F}"/>
              </a:ext>
            </a:extLst>
          </p:cNvPr>
          <p:cNvSpPr txBox="1"/>
          <p:nvPr userDrawn="1"/>
        </p:nvSpPr>
        <p:spPr>
          <a:xfrm>
            <a:off x="536728" y="6067470"/>
            <a:ext cx="11107455" cy="276999"/>
          </a:xfrm>
          <a:prstGeom prst="rect">
            <a:avLst/>
          </a:prstGeom>
          <a:noFill/>
        </p:spPr>
        <p:txBody>
          <a:bodyPr wrap="square" rtlCol="0">
            <a:spAutoFit/>
          </a:bodyPr>
          <a:lstStyle/>
          <a:p>
            <a:pPr algn="ctr"/>
            <a:fld id="{BEA89295-7E20-3244-88D5-E94032984517}" type="slidenum">
              <a:rPr lang="en-US" sz="1200" b="1" i="0" smtClean="0">
                <a:solidFill>
                  <a:srgbClr val="414141"/>
                </a:solidFill>
                <a:latin typeface="Montserrat" pitchFamily="2" charset="77"/>
                <a:ea typeface="Zilla Slab" pitchFamily="2" charset="77"/>
              </a:rPr>
              <a:t>‹#›</a:t>
            </a:fld>
            <a:endParaRPr lang="en-US" sz="1200" b="1" i="0" dirty="0">
              <a:solidFill>
                <a:srgbClr val="414141"/>
              </a:solidFill>
              <a:latin typeface="Montserrat" pitchFamily="2" charset="77"/>
              <a:ea typeface="Zilla Slab" pitchFamily="2" charset="77"/>
            </a:endParaRPr>
          </a:p>
        </p:txBody>
      </p:sp>
      <p:sp>
        <p:nvSpPr>
          <p:cNvPr id="4" name="TextBox 3">
            <a:extLst>
              <a:ext uri="{FF2B5EF4-FFF2-40B4-BE49-F238E27FC236}">
                <a16:creationId xmlns:a16="http://schemas.microsoft.com/office/drawing/2014/main" id="{8D6FD0E8-7B77-3341-8FEF-02270DBA9780}"/>
              </a:ext>
            </a:extLst>
          </p:cNvPr>
          <p:cNvSpPr txBox="1"/>
          <p:nvPr userDrawn="1"/>
        </p:nvSpPr>
        <p:spPr>
          <a:xfrm>
            <a:off x="542272" y="6066233"/>
            <a:ext cx="1111961" cy="261610"/>
          </a:xfrm>
          <a:prstGeom prst="rect">
            <a:avLst/>
          </a:prstGeom>
          <a:noFill/>
        </p:spPr>
        <p:txBody>
          <a:bodyPr wrap="square" rtlCol="0">
            <a:spAutoFit/>
          </a:bodyPr>
          <a:lstStyle/>
          <a:p>
            <a:r>
              <a:rPr lang="en-US" sz="1100" b="1" dirty="0" err="1">
                <a:solidFill>
                  <a:schemeClr val="bg2">
                    <a:lumMod val="90000"/>
                  </a:schemeClr>
                </a:solidFill>
                <a:latin typeface="Zilla Slab" pitchFamily="2" charset="77"/>
                <a:ea typeface="Zilla Slab" pitchFamily="2" charset="77"/>
              </a:rPr>
              <a:t>workbuzz.com</a:t>
            </a:r>
            <a:endParaRPr lang="en-US" sz="1100" b="1" dirty="0">
              <a:solidFill>
                <a:schemeClr val="bg2">
                  <a:lumMod val="90000"/>
                </a:schemeClr>
              </a:solidFill>
              <a:latin typeface="Zilla Slab" pitchFamily="2" charset="77"/>
              <a:ea typeface="Zilla Slab" pitchFamily="2" charset="77"/>
            </a:endParaRPr>
          </a:p>
        </p:txBody>
      </p:sp>
    </p:spTree>
    <p:extLst>
      <p:ext uri="{BB962C8B-B14F-4D97-AF65-F5344CB8AC3E}">
        <p14:creationId xmlns:p14="http://schemas.microsoft.com/office/powerpoint/2010/main" val="1000942240"/>
      </p:ext>
    </p:extLst>
  </p:cSld>
  <p:clrMap bg1="lt1" tx1="dk1" bg2="lt2" tx2="dk2" accent1="accent1" accent2="accent2" accent3="accent3" accent4="accent4" accent5="accent5" accent6="accent6" hlink="hlink" folHlink="folHlink"/>
  <p:sldLayoutIdLst>
    <p:sldLayoutId id="214748368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4BA57C5-EF43-A54B-A3B4-9F81F234C6D9}"/>
              </a:ext>
            </a:extLst>
          </p:cNvPr>
          <p:cNvSpPr/>
          <p:nvPr userDrawn="1"/>
        </p:nvSpPr>
        <p:spPr>
          <a:xfrm>
            <a:off x="0" y="0"/>
            <a:ext cx="12192000" cy="6850912"/>
          </a:xfrm>
          <a:prstGeom prst="rect">
            <a:avLst/>
          </a:prstGeom>
          <a:solidFill>
            <a:srgbClr val="414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6842DAF1-6A1F-FF4A-AF17-2490ED10E6FB}"/>
              </a:ext>
            </a:extLst>
          </p:cNvPr>
          <p:cNvPicPr>
            <a:picLocks noChangeAspect="1"/>
          </p:cNvPicPr>
          <p:nvPr userDrawn="1"/>
        </p:nvPicPr>
        <p:blipFill>
          <a:blip r:embed="rId3">
            <a:alphaModFix amt="30000"/>
          </a:blip>
          <a:srcRect/>
          <a:stretch/>
        </p:blipFill>
        <p:spPr>
          <a:xfrm>
            <a:off x="9669327" y="5869354"/>
            <a:ext cx="1980398" cy="458489"/>
          </a:xfrm>
          <a:prstGeom prst="rect">
            <a:avLst/>
          </a:prstGeom>
        </p:spPr>
      </p:pic>
      <p:sp>
        <p:nvSpPr>
          <p:cNvPr id="4" name="TextBox 3">
            <a:extLst>
              <a:ext uri="{FF2B5EF4-FFF2-40B4-BE49-F238E27FC236}">
                <a16:creationId xmlns:a16="http://schemas.microsoft.com/office/drawing/2014/main" id="{06A79FCC-2C93-AB45-BE5A-49049979EFDE}"/>
              </a:ext>
            </a:extLst>
          </p:cNvPr>
          <p:cNvSpPr txBox="1"/>
          <p:nvPr userDrawn="1"/>
        </p:nvSpPr>
        <p:spPr>
          <a:xfrm>
            <a:off x="536728" y="6067470"/>
            <a:ext cx="11107455" cy="276999"/>
          </a:xfrm>
          <a:prstGeom prst="rect">
            <a:avLst/>
          </a:prstGeom>
          <a:noFill/>
        </p:spPr>
        <p:txBody>
          <a:bodyPr wrap="square" rtlCol="0">
            <a:spAutoFit/>
          </a:bodyPr>
          <a:lstStyle/>
          <a:p>
            <a:pPr algn="ctr"/>
            <a:fld id="{BEA89295-7E20-3244-88D5-E94032984517}" type="slidenum">
              <a:rPr lang="en-US" sz="1200" b="1" i="0" smtClean="0">
                <a:solidFill>
                  <a:schemeClr val="bg1"/>
                </a:solidFill>
                <a:latin typeface="Montserrat" pitchFamily="2" charset="77"/>
                <a:ea typeface="Zilla Slab" pitchFamily="2" charset="77"/>
              </a:rPr>
              <a:t>‹#›</a:t>
            </a:fld>
            <a:endParaRPr lang="en-US" sz="1200" b="1" i="0" dirty="0">
              <a:solidFill>
                <a:schemeClr val="bg1"/>
              </a:solidFill>
              <a:latin typeface="Montserrat" pitchFamily="2" charset="77"/>
              <a:ea typeface="Zilla Slab" pitchFamily="2" charset="77"/>
            </a:endParaRPr>
          </a:p>
        </p:txBody>
      </p:sp>
      <p:sp>
        <p:nvSpPr>
          <p:cNvPr id="6" name="TextBox 5">
            <a:extLst>
              <a:ext uri="{FF2B5EF4-FFF2-40B4-BE49-F238E27FC236}">
                <a16:creationId xmlns:a16="http://schemas.microsoft.com/office/drawing/2014/main" id="{4358027F-81A0-A44A-B3F4-092EB6073C85}"/>
              </a:ext>
            </a:extLst>
          </p:cNvPr>
          <p:cNvSpPr txBox="1"/>
          <p:nvPr userDrawn="1"/>
        </p:nvSpPr>
        <p:spPr>
          <a:xfrm>
            <a:off x="542272" y="6066233"/>
            <a:ext cx="1111961" cy="261610"/>
          </a:xfrm>
          <a:prstGeom prst="rect">
            <a:avLst/>
          </a:prstGeom>
          <a:noFill/>
        </p:spPr>
        <p:txBody>
          <a:bodyPr wrap="square" rtlCol="0">
            <a:spAutoFit/>
          </a:bodyPr>
          <a:lstStyle/>
          <a:p>
            <a:r>
              <a:rPr lang="en-US" sz="1100" b="1" dirty="0" err="1">
                <a:solidFill>
                  <a:schemeClr val="bg1">
                    <a:lumMod val="50000"/>
                  </a:schemeClr>
                </a:solidFill>
                <a:latin typeface="Zilla Slab" pitchFamily="2" charset="77"/>
                <a:ea typeface="Zilla Slab" pitchFamily="2" charset="77"/>
              </a:rPr>
              <a:t>workbuzz.com</a:t>
            </a:r>
            <a:endParaRPr lang="en-US" sz="1100" b="1" dirty="0">
              <a:solidFill>
                <a:schemeClr val="bg1">
                  <a:lumMod val="50000"/>
                </a:schemeClr>
              </a:solidFill>
              <a:latin typeface="Zilla Slab" pitchFamily="2" charset="77"/>
              <a:ea typeface="Zilla Slab" pitchFamily="2" charset="77"/>
            </a:endParaRPr>
          </a:p>
        </p:txBody>
      </p:sp>
    </p:spTree>
    <p:extLst>
      <p:ext uri="{BB962C8B-B14F-4D97-AF65-F5344CB8AC3E}">
        <p14:creationId xmlns:p14="http://schemas.microsoft.com/office/powerpoint/2010/main" val="2213401200"/>
      </p:ext>
    </p:extLst>
  </p:cSld>
  <p:clrMap bg1="lt1" tx1="dk1" bg2="lt2" tx2="dk2" accent1="accent1" accent2="accent2" accent3="accent3" accent4="accent4" accent5="accent5" accent6="accent6" hlink="hlink" folHlink="folHlink"/>
  <p:sldLayoutIdLst>
    <p:sldLayoutId id="214748368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455A373-B5B2-2C49-9604-89A84C33CC06}"/>
              </a:ext>
            </a:extLst>
          </p:cNvPr>
          <p:cNvSpPr/>
          <p:nvPr userDrawn="1"/>
        </p:nvSpPr>
        <p:spPr>
          <a:xfrm>
            <a:off x="0" y="0"/>
            <a:ext cx="12192000" cy="6858000"/>
          </a:xfrm>
          <a:prstGeom prst="rect">
            <a:avLst/>
          </a:prstGeom>
          <a:gradFill>
            <a:gsLst>
              <a:gs pos="0">
                <a:srgbClr val="0050FF"/>
              </a:gs>
              <a:gs pos="100000">
                <a:srgbClr val="7501FE"/>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6">
            <a:extLst>
              <a:ext uri="{FF2B5EF4-FFF2-40B4-BE49-F238E27FC236}">
                <a16:creationId xmlns:a16="http://schemas.microsoft.com/office/drawing/2014/main" id="{CD47FEAA-D7E8-1E49-A20A-BBE6ADF82622}"/>
              </a:ext>
            </a:extLst>
          </p:cNvPr>
          <p:cNvSpPr/>
          <p:nvPr userDrawn="1"/>
        </p:nvSpPr>
        <p:spPr>
          <a:xfrm>
            <a:off x="-2" y="4734340"/>
            <a:ext cx="12192000" cy="2123659"/>
          </a:xfrm>
          <a:custGeom>
            <a:avLst/>
            <a:gdLst>
              <a:gd name="connsiteX0" fmla="*/ 0 w 12192000"/>
              <a:gd name="connsiteY0" fmla="*/ 0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0 w 12192000"/>
              <a:gd name="connsiteY4" fmla="*/ 0 h 2123659"/>
              <a:gd name="connsiteX0" fmla="*/ 5619262 w 12192000"/>
              <a:gd name="connsiteY0" fmla="*/ 937846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5619262 w 12192000"/>
              <a:gd name="connsiteY4" fmla="*/ 937846 h 2123659"/>
              <a:gd name="connsiteX0" fmla="*/ 0 w 12192000"/>
              <a:gd name="connsiteY0" fmla="*/ 2123659 h 2123659"/>
              <a:gd name="connsiteX1" fmla="*/ 12192000 w 12192000"/>
              <a:gd name="connsiteY1" fmla="*/ 0 h 2123659"/>
              <a:gd name="connsiteX2" fmla="*/ 12192000 w 12192000"/>
              <a:gd name="connsiteY2" fmla="*/ 2123659 h 2123659"/>
              <a:gd name="connsiteX3" fmla="*/ 0 w 12192000"/>
              <a:gd name="connsiteY3" fmla="*/ 2123659 h 2123659"/>
            </a:gdLst>
            <a:ahLst/>
            <a:cxnLst>
              <a:cxn ang="0">
                <a:pos x="connsiteX0" y="connsiteY0"/>
              </a:cxn>
              <a:cxn ang="0">
                <a:pos x="connsiteX1" y="connsiteY1"/>
              </a:cxn>
              <a:cxn ang="0">
                <a:pos x="connsiteX2" y="connsiteY2"/>
              </a:cxn>
              <a:cxn ang="0">
                <a:pos x="connsiteX3" y="connsiteY3"/>
              </a:cxn>
            </a:cxnLst>
            <a:rect l="l" t="t" r="r" b="b"/>
            <a:pathLst>
              <a:path w="12192000" h="2123659">
                <a:moveTo>
                  <a:pt x="0" y="2123659"/>
                </a:moveTo>
                <a:lnTo>
                  <a:pt x="12192000" y="0"/>
                </a:lnTo>
                <a:lnTo>
                  <a:pt x="12192000" y="2123659"/>
                </a:lnTo>
                <a:lnTo>
                  <a:pt x="0" y="2123659"/>
                </a:lnTo>
                <a:close/>
              </a:path>
            </a:pathLst>
          </a:custGeom>
          <a:gradFill>
            <a:gsLst>
              <a:gs pos="0">
                <a:srgbClr val="EEC84B"/>
              </a:gs>
              <a:gs pos="100000">
                <a:srgbClr val="F5822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1DF84796-FC47-3F4A-BA96-FCFB5918978D}"/>
              </a:ext>
            </a:extLst>
          </p:cNvPr>
          <p:cNvPicPr>
            <a:picLocks noChangeAspect="1"/>
          </p:cNvPicPr>
          <p:nvPr userDrawn="1"/>
        </p:nvPicPr>
        <p:blipFill>
          <a:blip r:embed="rId3" cstate="print">
            <a:extLst>
              <a:ext uri="{28A0092B-C50C-407E-A947-70E740481C1C}">
                <a14:useLocalDpi xmlns:a14="http://schemas.microsoft.com/office/drawing/2010/main"/>
              </a:ext>
            </a:extLst>
          </a:blip>
          <a:srcRect/>
          <a:stretch/>
        </p:blipFill>
        <p:spPr>
          <a:xfrm>
            <a:off x="9011048" y="5716954"/>
            <a:ext cx="2638679" cy="610889"/>
          </a:xfrm>
          <a:prstGeom prst="rect">
            <a:avLst/>
          </a:prstGeom>
        </p:spPr>
      </p:pic>
    </p:spTree>
    <p:extLst>
      <p:ext uri="{BB962C8B-B14F-4D97-AF65-F5344CB8AC3E}">
        <p14:creationId xmlns:p14="http://schemas.microsoft.com/office/powerpoint/2010/main" val="245702466"/>
      </p:ext>
    </p:extLst>
  </p:cSld>
  <p:clrMap bg1="lt1" tx1="dk1" bg2="lt2" tx2="dk2" accent1="accent1" accent2="accent2" accent3="accent3" accent4="accent4" accent5="accent5" accent6="accent6" hlink="hlink" folHlink="folHlink"/>
  <p:sldLayoutIdLst>
    <p:sldLayoutId id="214748368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E463D11-DAF7-E643-8987-EC3ECA695D51}"/>
              </a:ext>
            </a:extLst>
          </p:cNvPr>
          <p:cNvSpPr/>
          <p:nvPr userDrawn="1"/>
        </p:nvSpPr>
        <p:spPr>
          <a:xfrm>
            <a:off x="0" y="0"/>
            <a:ext cx="12192000" cy="6858000"/>
          </a:xfrm>
          <a:prstGeom prst="rect">
            <a:avLst/>
          </a:prstGeom>
          <a:gradFill>
            <a:gsLst>
              <a:gs pos="0">
                <a:srgbClr val="00BF58"/>
              </a:gs>
              <a:gs pos="100000">
                <a:srgbClr val="00D1FF"/>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10F5C56-906D-9C46-BCD3-7FEBDC93C8CA}"/>
              </a:ext>
            </a:extLst>
          </p:cNvPr>
          <p:cNvSpPr/>
          <p:nvPr userDrawn="1"/>
        </p:nvSpPr>
        <p:spPr>
          <a:xfrm>
            <a:off x="-2" y="4734340"/>
            <a:ext cx="12192000" cy="2123659"/>
          </a:xfrm>
          <a:custGeom>
            <a:avLst/>
            <a:gdLst>
              <a:gd name="connsiteX0" fmla="*/ 0 w 12192000"/>
              <a:gd name="connsiteY0" fmla="*/ 0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0 w 12192000"/>
              <a:gd name="connsiteY4" fmla="*/ 0 h 2123659"/>
              <a:gd name="connsiteX0" fmla="*/ 5619262 w 12192000"/>
              <a:gd name="connsiteY0" fmla="*/ 937846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5619262 w 12192000"/>
              <a:gd name="connsiteY4" fmla="*/ 937846 h 2123659"/>
              <a:gd name="connsiteX0" fmla="*/ 0 w 12192000"/>
              <a:gd name="connsiteY0" fmla="*/ 2123659 h 2123659"/>
              <a:gd name="connsiteX1" fmla="*/ 12192000 w 12192000"/>
              <a:gd name="connsiteY1" fmla="*/ 0 h 2123659"/>
              <a:gd name="connsiteX2" fmla="*/ 12192000 w 12192000"/>
              <a:gd name="connsiteY2" fmla="*/ 2123659 h 2123659"/>
              <a:gd name="connsiteX3" fmla="*/ 0 w 12192000"/>
              <a:gd name="connsiteY3" fmla="*/ 2123659 h 2123659"/>
            </a:gdLst>
            <a:ahLst/>
            <a:cxnLst>
              <a:cxn ang="0">
                <a:pos x="connsiteX0" y="connsiteY0"/>
              </a:cxn>
              <a:cxn ang="0">
                <a:pos x="connsiteX1" y="connsiteY1"/>
              </a:cxn>
              <a:cxn ang="0">
                <a:pos x="connsiteX2" y="connsiteY2"/>
              </a:cxn>
              <a:cxn ang="0">
                <a:pos x="connsiteX3" y="connsiteY3"/>
              </a:cxn>
            </a:cxnLst>
            <a:rect l="l" t="t" r="r" b="b"/>
            <a:pathLst>
              <a:path w="12192000" h="2123659">
                <a:moveTo>
                  <a:pt x="0" y="2123659"/>
                </a:moveTo>
                <a:lnTo>
                  <a:pt x="12192000" y="0"/>
                </a:lnTo>
                <a:lnTo>
                  <a:pt x="12192000" y="2123659"/>
                </a:lnTo>
                <a:lnTo>
                  <a:pt x="0" y="2123659"/>
                </a:lnTo>
                <a:close/>
              </a:path>
            </a:pathLst>
          </a:custGeom>
          <a:gradFill>
            <a:gsLst>
              <a:gs pos="0">
                <a:srgbClr val="7501FE"/>
              </a:gs>
              <a:gs pos="100000">
                <a:srgbClr val="0050FF"/>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4272ECCA-9118-594D-A33B-1A885138967E}"/>
              </a:ext>
            </a:extLst>
          </p:cNvPr>
          <p:cNvPicPr>
            <a:picLocks noChangeAspect="1"/>
          </p:cNvPicPr>
          <p:nvPr userDrawn="1"/>
        </p:nvPicPr>
        <p:blipFill>
          <a:blip r:embed="rId3" cstate="print">
            <a:extLst>
              <a:ext uri="{28A0092B-C50C-407E-A947-70E740481C1C}">
                <a14:useLocalDpi xmlns:a14="http://schemas.microsoft.com/office/drawing/2010/main"/>
              </a:ext>
            </a:extLst>
          </a:blip>
          <a:srcRect/>
          <a:stretch/>
        </p:blipFill>
        <p:spPr>
          <a:xfrm>
            <a:off x="9011048" y="5716954"/>
            <a:ext cx="2638679" cy="610889"/>
          </a:xfrm>
          <a:prstGeom prst="rect">
            <a:avLst/>
          </a:prstGeom>
        </p:spPr>
      </p:pic>
    </p:spTree>
    <p:extLst>
      <p:ext uri="{BB962C8B-B14F-4D97-AF65-F5344CB8AC3E}">
        <p14:creationId xmlns:p14="http://schemas.microsoft.com/office/powerpoint/2010/main" val="1897598948"/>
      </p:ext>
    </p:extLst>
  </p:cSld>
  <p:clrMap bg1="lt1" tx1="dk1" bg2="lt2" tx2="dk2" accent1="accent1" accent2="accent2" accent3="accent3" accent4="accent4" accent5="accent5" accent6="accent6" hlink="hlink" folHlink="folHlink"/>
  <p:sldLayoutIdLst>
    <p:sldLayoutId id="214748368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D9E9D08-FBA3-E24B-80E8-DF801567F12B}"/>
              </a:ext>
            </a:extLst>
          </p:cNvPr>
          <p:cNvSpPr/>
          <p:nvPr userDrawn="1"/>
        </p:nvSpPr>
        <p:spPr>
          <a:xfrm>
            <a:off x="0" y="0"/>
            <a:ext cx="12192000" cy="6858000"/>
          </a:xfrm>
          <a:prstGeom prst="rect">
            <a:avLst/>
          </a:prstGeom>
          <a:gradFill>
            <a:gsLst>
              <a:gs pos="0">
                <a:srgbClr val="EEC84B"/>
              </a:gs>
              <a:gs pos="100000">
                <a:srgbClr val="F5822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6">
            <a:extLst>
              <a:ext uri="{FF2B5EF4-FFF2-40B4-BE49-F238E27FC236}">
                <a16:creationId xmlns:a16="http://schemas.microsoft.com/office/drawing/2014/main" id="{3815FCA6-7199-714D-A5F5-8232D6461E60}"/>
              </a:ext>
            </a:extLst>
          </p:cNvPr>
          <p:cNvSpPr/>
          <p:nvPr userDrawn="1"/>
        </p:nvSpPr>
        <p:spPr>
          <a:xfrm>
            <a:off x="-2" y="4734340"/>
            <a:ext cx="12192000" cy="2123659"/>
          </a:xfrm>
          <a:custGeom>
            <a:avLst/>
            <a:gdLst>
              <a:gd name="connsiteX0" fmla="*/ 0 w 12192000"/>
              <a:gd name="connsiteY0" fmla="*/ 0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0 w 12192000"/>
              <a:gd name="connsiteY4" fmla="*/ 0 h 2123659"/>
              <a:gd name="connsiteX0" fmla="*/ 5619262 w 12192000"/>
              <a:gd name="connsiteY0" fmla="*/ 937846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5619262 w 12192000"/>
              <a:gd name="connsiteY4" fmla="*/ 937846 h 2123659"/>
              <a:gd name="connsiteX0" fmla="*/ 0 w 12192000"/>
              <a:gd name="connsiteY0" fmla="*/ 2123659 h 2123659"/>
              <a:gd name="connsiteX1" fmla="*/ 12192000 w 12192000"/>
              <a:gd name="connsiteY1" fmla="*/ 0 h 2123659"/>
              <a:gd name="connsiteX2" fmla="*/ 12192000 w 12192000"/>
              <a:gd name="connsiteY2" fmla="*/ 2123659 h 2123659"/>
              <a:gd name="connsiteX3" fmla="*/ 0 w 12192000"/>
              <a:gd name="connsiteY3" fmla="*/ 2123659 h 2123659"/>
            </a:gdLst>
            <a:ahLst/>
            <a:cxnLst>
              <a:cxn ang="0">
                <a:pos x="connsiteX0" y="connsiteY0"/>
              </a:cxn>
              <a:cxn ang="0">
                <a:pos x="connsiteX1" y="connsiteY1"/>
              </a:cxn>
              <a:cxn ang="0">
                <a:pos x="connsiteX2" y="connsiteY2"/>
              </a:cxn>
              <a:cxn ang="0">
                <a:pos x="connsiteX3" y="connsiteY3"/>
              </a:cxn>
            </a:cxnLst>
            <a:rect l="l" t="t" r="r" b="b"/>
            <a:pathLst>
              <a:path w="12192000" h="2123659">
                <a:moveTo>
                  <a:pt x="0" y="2123659"/>
                </a:moveTo>
                <a:lnTo>
                  <a:pt x="12192000" y="0"/>
                </a:lnTo>
                <a:lnTo>
                  <a:pt x="12192000" y="2123659"/>
                </a:lnTo>
                <a:lnTo>
                  <a:pt x="0" y="2123659"/>
                </a:lnTo>
                <a:close/>
              </a:path>
            </a:pathLst>
          </a:custGeom>
          <a:gradFill>
            <a:gsLst>
              <a:gs pos="0">
                <a:srgbClr val="00D1FF"/>
              </a:gs>
              <a:gs pos="100000">
                <a:srgbClr val="00BF5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FF0C1578-FC46-244A-B933-C3E0E5E48495}"/>
              </a:ext>
            </a:extLst>
          </p:cNvPr>
          <p:cNvPicPr>
            <a:picLocks noChangeAspect="1"/>
          </p:cNvPicPr>
          <p:nvPr userDrawn="1"/>
        </p:nvPicPr>
        <p:blipFill>
          <a:blip r:embed="rId3" cstate="print">
            <a:extLst>
              <a:ext uri="{28A0092B-C50C-407E-A947-70E740481C1C}">
                <a14:useLocalDpi xmlns:a14="http://schemas.microsoft.com/office/drawing/2010/main"/>
              </a:ext>
            </a:extLst>
          </a:blip>
          <a:srcRect/>
          <a:stretch/>
        </p:blipFill>
        <p:spPr>
          <a:xfrm>
            <a:off x="9011048" y="5716954"/>
            <a:ext cx="2638679" cy="610889"/>
          </a:xfrm>
          <a:prstGeom prst="rect">
            <a:avLst/>
          </a:prstGeom>
        </p:spPr>
      </p:pic>
    </p:spTree>
    <p:extLst>
      <p:ext uri="{BB962C8B-B14F-4D97-AF65-F5344CB8AC3E}">
        <p14:creationId xmlns:p14="http://schemas.microsoft.com/office/powerpoint/2010/main" val="2421390645"/>
      </p:ext>
    </p:extLst>
  </p:cSld>
  <p:clrMap bg1="lt1" tx1="dk1" bg2="lt2" tx2="dk2" accent1="accent1" accent2="accent2" accent3="accent3" accent4="accent4" accent5="accent5" accent6="accent6" hlink="hlink" folHlink="folHlink"/>
  <p:sldLayoutIdLst>
    <p:sldLayoutId id="214748369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2A7E0EC-63C1-0B4C-B982-E67A789BBC4E}"/>
              </a:ext>
            </a:extLst>
          </p:cNvPr>
          <p:cNvSpPr/>
          <p:nvPr userDrawn="1"/>
        </p:nvSpPr>
        <p:spPr>
          <a:xfrm>
            <a:off x="0" y="0"/>
            <a:ext cx="12192000" cy="6858000"/>
          </a:xfrm>
          <a:prstGeom prst="rect">
            <a:avLst/>
          </a:prstGeom>
          <a:gradFill>
            <a:gsLst>
              <a:gs pos="0">
                <a:srgbClr val="FF003D"/>
              </a:gs>
              <a:gs pos="100000">
                <a:srgbClr val="FE009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6">
            <a:extLst>
              <a:ext uri="{FF2B5EF4-FFF2-40B4-BE49-F238E27FC236}">
                <a16:creationId xmlns:a16="http://schemas.microsoft.com/office/drawing/2014/main" id="{30D1B88E-CA52-CC4E-9CA2-8D2E76584C67}"/>
              </a:ext>
            </a:extLst>
          </p:cNvPr>
          <p:cNvSpPr/>
          <p:nvPr userDrawn="1"/>
        </p:nvSpPr>
        <p:spPr>
          <a:xfrm>
            <a:off x="0" y="4734341"/>
            <a:ext cx="12192000" cy="2123659"/>
          </a:xfrm>
          <a:custGeom>
            <a:avLst/>
            <a:gdLst>
              <a:gd name="connsiteX0" fmla="*/ 0 w 12192000"/>
              <a:gd name="connsiteY0" fmla="*/ 0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0 w 12192000"/>
              <a:gd name="connsiteY4" fmla="*/ 0 h 2123659"/>
              <a:gd name="connsiteX0" fmla="*/ 5619262 w 12192000"/>
              <a:gd name="connsiteY0" fmla="*/ 937846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5619262 w 12192000"/>
              <a:gd name="connsiteY4" fmla="*/ 937846 h 2123659"/>
              <a:gd name="connsiteX0" fmla="*/ 0 w 12192000"/>
              <a:gd name="connsiteY0" fmla="*/ 2123659 h 2123659"/>
              <a:gd name="connsiteX1" fmla="*/ 12192000 w 12192000"/>
              <a:gd name="connsiteY1" fmla="*/ 0 h 2123659"/>
              <a:gd name="connsiteX2" fmla="*/ 12192000 w 12192000"/>
              <a:gd name="connsiteY2" fmla="*/ 2123659 h 2123659"/>
              <a:gd name="connsiteX3" fmla="*/ 0 w 12192000"/>
              <a:gd name="connsiteY3" fmla="*/ 2123659 h 2123659"/>
            </a:gdLst>
            <a:ahLst/>
            <a:cxnLst>
              <a:cxn ang="0">
                <a:pos x="connsiteX0" y="connsiteY0"/>
              </a:cxn>
              <a:cxn ang="0">
                <a:pos x="connsiteX1" y="connsiteY1"/>
              </a:cxn>
              <a:cxn ang="0">
                <a:pos x="connsiteX2" y="connsiteY2"/>
              </a:cxn>
              <a:cxn ang="0">
                <a:pos x="connsiteX3" y="connsiteY3"/>
              </a:cxn>
            </a:cxnLst>
            <a:rect l="l" t="t" r="r" b="b"/>
            <a:pathLst>
              <a:path w="12192000" h="2123659">
                <a:moveTo>
                  <a:pt x="0" y="2123659"/>
                </a:moveTo>
                <a:lnTo>
                  <a:pt x="12192000" y="0"/>
                </a:lnTo>
                <a:lnTo>
                  <a:pt x="12192000" y="2123659"/>
                </a:lnTo>
                <a:lnTo>
                  <a:pt x="0" y="2123659"/>
                </a:lnTo>
                <a:close/>
              </a:path>
            </a:pathLst>
          </a:custGeom>
          <a:gradFill>
            <a:gsLst>
              <a:gs pos="0">
                <a:srgbClr val="00D1FF"/>
              </a:gs>
              <a:gs pos="100000">
                <a:srgbClr val="0050FF"/>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B7CFE65A-4532-1149-B040-597203CF1651}"/>
              </a:ext>
            </a:extLst>
          </p:cNvPr>
          <p:cNvPicPr>
            <a:picLocks noChangeAspect="1"/>
          </p:cNvPicPr>
          <p:nvPr userDrawn="1"/>
        </p:nvPicPr>
        <p:blipFill>
          <a:blip r:embed="rId3" cstate="print">
            <a:extLst>
              <a:ext uri="{28A0092B-C50C-407E-A947-70E740481C1C}">
                <a14:useLocalDpi xmlns:a14="http://schemas.microsoft.com/office/drawing/2010/main"/>
              </a:ext>
            </a:extLst>
          </a:blip>
          <a:srcRect/>
          <a:stretch/>
        </p:blipFill>
        <p:spPr>
          <a:xfrm>
            <a:off x="9011048" y="5716954"/>
            <a:ext cx="2638679" cy="610889"/>
          </a:xfrm>
          <a:prstGeom prst="rect">
            <a:avLst/>
          </a:prstGeom>
        </p:spPr>
      </p:pic>
    </p:spTree>
    <p:extLst>
      <p:ext uri="{BB962C8B-B14F-4D97-AF65-F5344CB8AC3E}">
        <p14:creationId xmlns:p14="http://schemas.microsoft.com/office/powerpoint/2010/main" val="1411567872"/>
      </p:ext>
    </p:extLst>
  </p:cSld>
  <p:clrMap bg1="lt1" tx1="dk1" bg2="lt2" tx2="dk2" accent1="accent1" accent2="accent2" accent3="accent3" accent4="accent4" accent5="accent5" accent6="accent6" hlink="hlink" folHlink="folHlink"/>
  <p:sldLayoutIdLst>
    <p:sldLayoutId id="214748369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788B5CE-28D7-B043-985A-CF53E23A3FFD}"/>
              </a:ext>
            </a:extLst>
          </p:cNvPr>
          <p:cNvSpPr/>
          <p:nvPr userDrawn="1"/>
        </p:nvSpPr>
        <p:spPr>
          <a:xfrm>
            <a:off x="0" y="0"/>
            <a:ext cx="12192000" cy="6858000"/>
          </a:xfrm>
          <a:prstGeom prst="rect">
            <a:avLst/>
          </a:prstGeom>
          <a:gradFill>
            <a:gsLst>
              <a:gs pos="0">
                <a:srgbClr val="00BF58"/>
              </a:gs>
              <a:gs pos="100000">
                <a:srgbClr val="00D1FF"/>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6">
            <a:extLst>
              <a:ext uri="{FF2B5EF4-FFF2-40B4-BE49-F238E27FC236}">
                <a16:creationId xmlns:a16="http://schemas.microsoft.com/office/drawing/2014/main" id="{32510710-4AB3-4F45-B774-DA9ED8B174C5}"/>
              </a:ext>
            </a:extLst>
          </p:cNvPr>
          <p:cNvSpPr/>
          <p:nvPr userDrawn="1"/>
        </p:nvSpPr>
        <p:spPr>
          <a:xfrm>
            <a:off x="-2" y="4734340"/>
            <a:ext cx="12192000" cy="2123659"/>
          </a:xfrm>
          <a:custGeom>
            <a:avLst/>
            <a:gdLst>
              <a:gd name="connsiteX0" fmla="*/ 0 w 12192000"/>
              <a:gd name="connsiteY0" fmla="*/ 0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0 w 12192000"/>
              <a:gd name="connsiteY4" fmla="*/ 0 h 2123659"/>
              <a:gd name="connsiteX0" fmla="*/ 5619262 w 12192000"/>
              <a:gd name="connsiteY0" fmla="*/ 937846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5619262 w 12192000"/>
              <a:gd name="connsiteY4" fmla="*/ 937846 h 2123659"/>
              <a:gd name="connsiteX0" fmla="*/ 0 w 12192000"/>
              <a:gd name="connsiteY0" fmla="*/ 2123659 h 2123659"/>
              <a:gd name="connsiteX1" fmla="*/ 12192000 w 12192000"/>
              <a:gd name="connsiteY1" fmla="*/ 0 h 2123659"/>
              <a:gd name="connsiteX2" fmla="*/ 12192000 w 12192000"/>
              <a:gd name="connsiteY2" fmla="*/ 2123659 h 2123659"/>
              <a:gd name="connsiteX3" fmla="*/ 0 w 12192000"/>
              <a:gd name="connsiteY3" fmla="*/ 2123659 h 2123659"/>
            </a:gdLst>
            <a:ahLst/>
            <a:cxnLst>
              <a:cxn ang="0">
                <a:pos x="connsiteX0" y="connsiteY0"/>
              </a:cxn>
              <a:cxn ang="0">
                <a:pos x="connsiteX1" y="connsiteY1"/>
              </a:cxn>
              <a:cxn ang="0">
                <a:pos x="connsiteX2" y="connsiteY2"/>
              </a:cxn>
              <a:cxn ang="0">
                <a:pos x="connsiteX3" y="connsiteY3"/>
              </a:cxn>
            </a:cxnLst>
            <a:rect l="l" t="t" r="r" b="b"/>
            <a:pathLst>
              <a:path w="12192000" h="2123659">
                <a:moveTo>
                  <a:pt x="0" y="2123659"/>
                </a:moveTo>
                <a:lnTo>
                  <a:pt x="12192000" y="0"/>
                </a:lnTo>
                <a:lnTo>
                  <a:pt x="12192000" y="2123659"/>
                </a:lnTo>
                <a:lnTo>
                  <a:pt x="0" y="212365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A yellow and black logo&#10;&#10;Description automatically generated with low confidence">
            <a:extLst>
              <a:ext uri="{FF2B5EF4-FFF2-40B4-BE49-F238E27FC236}">
                <a16:creationId xmlns:a16="http://schemas.microsoft.com/office/drawing/2014/main" id="{4080E2C2-5C5B-1748-85D1-4B96186A67ED}"/>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669325" y="5869354"/>
            <a:ext cx="1980402" cy="458490"/>
          </a:xfrm>
          <a:prstGeom prst="rect">
            <a:avLst/>
          </a:prstGeom>
        </p:spPr>
      </p:pic>
      <p:sp>
        <p:nvSpPr>
          <p:cNvPr id="5" name="Rectangle 6">
            <a:extLst>
              <a:ext uri="{FF2B5EF4-FFF2-40B4-BE49-F238E27FC236}">
                <a16:creationId xmlns:a16="http://schemas.microsoft.com/office/drawing/2014/main" id="{46D0553C-F3C8-A249-8EF4-C7CBDCC95416}"/>
              </a:ext>
            </a:extLst>
          </p:cNvPr>
          <p:cNvSpPr/>
          <p:nvPr userDrawn="1"/>
        </p:nvSpPr>
        <p:spPr>
          <a:xfrm rot="10800000">
            <a:off x="0" y="-1"/>
            <a:ext cx="12192000" cy="2123659"/>
          </a:xfrm>
          <a:custGeom>
            <a:avLst/>
            <a:gdLst>
              <a:gd name="connsiteX0" fmla="*/ 0 w 12192000"/>
              <a:gd name="connsiteY0" fmla="*/ 0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0 w 12192000"/>
              <a:gd name="connsiteY4" fmla="*/ 0 h 2123659"/>
              <a:gd name="connsiteX0" fmla="*/ 5619262 w 12192000"/>
              <a:gd name="connsiteY0" fmla="*/ 937846 h 2123659"/>
              <a:gd name="connsiteX1" fmla="*/ 12192000 w 12192000"/>
              <a:gd name="connsiteY1" fmla="*/ 0 h 2123659"/>
              <a:gd name="connsiteX2" fmla="*/ 12192000 w 12192000"/>
              <a:gd name="connsiteY2" fmla="*/ 2123659 h 2123659"/>
              <a:gd name="connsiteX3" fmla="*/ 0 w 12192000"/>
              <a:gd name="connsiteY3" fmla="*/ 2123659 h 2123659"/>
              <a:gd name="connsiteX4" fmla="*/ 5619262 w 12192000"/>
              <a:gd name="connsiteY4" fmla="*/ 937846 h 2123659"/>
              <a:gd name="connsiteX0" fmla="*/ 0 w 12192000"/>
              <a:gd name="connsiteY0" fmla="*/ 2123659 h 2123659"/>
              <a:gd name="connsiteX1" fmla="*/ 12192000 w 12192000"/>
              <a:gd name="connsiteY1" fmla="*/ 0 h 2123659"/>
              <a:gd name="connsiteX2" fmla="*/ 12192000 w 12192000"/>
              <a:gd name="connsiteY2" fmla="*/ 2123659 h 2123659"/>
              <a:gd name="connsiteX3" fmla="*/ 0 w 12192000"/>
              <a:gd name="connsiteY3" fmla="*/ 2123659 h 2123659"/>
            </a:gdLst>
            <a:ahLst/>
            <a:cxnLst>
              <a:cxn ang="0">
                <a:pos x="connsiteX0" y="connsiteY0"/>
              </a:cxn>
              <a:cxn ang="0">
                <a:pos x="connsiteX1" y="connsiteY1"/>
              </a:cxn>
              <a:cxn ang="0">
                <a:pos x="connsiteX2" y="connsiteY2"/>
              </a:cxn>
              <a:cxn ang="0">
                <a:pos x="connsiteX3" y="connsiteY3"/>
              </a:cxn>
            </a:cxnLst>
            <a:rect l="l" t="t" r="r" b="b"/>
            <a:pathLst>
              <a:path w="12192000" h="2123659">
                <a:moveTo>
                  <a:pt x="0" y="2123659"/>
                </a:moveTo>
                <a:lnTo>
                  <a:pt x="12192000" y="0"/>
                </a:lnTo>
                <a:lnTo>
                  <a:pt x="12192000" y="2123659"/>
                </a:lnTo>
                <a:lnTo>
                  <a:pt x="0" y="212365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66502321"/>
      </p:ext>
    </p:extLst>
  </p:cSld>
  <p:clrMap bg1="lt1" tx1="dk1" bg2="lt2" tx2="dk2" accent1="accent1" accent2="accent2" accent3="accent3" accent4="accent4" accent5="accent5" accent6="accent6" hlink="hlink" folHlink="folHlink"/>
  <p:sldLayoutIdLst>
    <p:sldLayoutId id="214748369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E2CA659-3F83-9F44-AE81-0F7B29BCA78E}"/>
              </a:ext>
            </a:extLst>
          </p:cNvPr>
          <p:cNvSpPr txBox="1"/>
          <p:nvPr/>
        </p:nvSpPr>
        <p:spPr>
          <a:xfrm>
            <a:off x="542272" y="419805"/>
            <a:ext cx="11107455" cy="646331"/>
          </a:xfrm>
          <a:prstGeom prst="rect">
            <a:avLst/>
          </a:prstGeom>
          <a:noFill/>
        </p:spPr>
        <p:txBody>
          <a:bodyPr wrap="square" rtlCol="0">
            <a:spAutoFit/>
          </a:bodyPr>
          <a:lstStyle/>
          <a:p>
            <a:r>
              <a:rPr lang="en-GB" sz="3600" b="1" dirty="0">
                <a:solidFill>
                  <a:srgbClr val="0050FF"/>
                </a:solidFill>
                <a:latin typeface="Zilla Slab" pitchFamily="2" charset="77"/>
                <a:ea typeface="Zilla Slab" pitchFamily="2" charset="77"/>
              </a:rPr>
              <a:t>Power User Promise</a:t>
            </a:r>
            <a:r>
              <a:rPr lang="en-US" sz="3600" b="1" dirty="0">
                <a:solidFill>
                  <a:srgbClr val="0050FF"/>
                </a:solidFill>
                <a:latin typeface="Zilla Slab" pitchFamily="2" charset="77"/>
                <a:ea typeface="Zilla Slab" pitchFamily="2" charset="77"/>
              </a:rPr>
              <a:t> </a:t>
            </a:r>
          </a:p>
        </p:txBody>
      </p:sp>
      <p:pic>
        <p:nvPicPr>
          <p:cNvPr id="5" name="Graphic 4">
            <a:extLst>
              <a:ext uri="{FF2B5EF4-FFF2-40B4-BE49-F238E27FC236}">
                <a16:creationId xmlns:a16="http://schemas.microsoft.com/office/drawing/2014/main" id="{69A913E4-1AA6-690F-4FED-BD82FC3A872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045087" y="5724915"/>
            <a:ext cx="1661921" cy="627422"/>
          </a:xfrm>
          <a:prstGeom prst="rect">
            <a:avLst/>
          </a:prstGeom>
        </p:spPr>
      </p:pic>
      <p:sp>
        <p:nvSpPr>
          <p:cNvPr id="6" name="Rectangle 5">
            <a:extLst>
              <a:ext uri="{FF2B5EF4-FFF2-40B4-BE49-F238E27FC236}">
                <a16:creationId xmlns:a16="http://schemas.microsoft.com/office/drawing/2014/main" id="{806D4042-7C9C-B850-AC3E-08C4962633B6}"/>
              </a:ext>
            </a:extLst>
          </p:cNvPr>
          <p:cNvSpPr/>
          <p:nvPr/>
        </p:nvSpPr>
        <p:spPr>
          <a:xfrm>
            <a:off x="542272" y="1151994"/>
            <a:ext cx="11282583" cy="4401205"/>
          </a:xfrm>
          <a:prstGeom prst="rect">
            <a:avLst/>
          </a:prstGeom>
        </p:spPr>
        <p:txBody>
          <a:bodyPr wrap="square">
            <a:spAutoFit/>
          </a:bodyPr>
          <a:lstStyle/>
          <a:p>
            <a:r>
              <a:rPr lang="en-GB" sz="1400" b="1" dirty="0">
                <a:solidFill>
                  <a:schemeClr val="bg1"/>
                </a:solidFill>
                <a:latin typeface="Montserrat" pitchFamily="2" charset="77"/>
                <a:ea typeface="Zilla Slab" pitchFamily="2" charset="77"/>
              </a:rPr>
              <a:t>This promise applies to your access as a Power User regarding the use of WorkBuzz’s platform. You agree to uphold this promise by acknowledging receipt of this document, or by continuing use of your power user account on the WorkBuzz platform.</a:t>
            </a:r>
          </a:p>
          <a:p>
            <a:endParaRPr lang="en-GB" sz="1400" dirty="0">
              <a:solidFill>
                <a:schemeClr val="bg1"/>
              </a:solidFill>
              <a:latin typeface="Montserrat" pitchFamily="2" charset="77"/>
              <a:ea typeface="Zilla Slab" pitchFamily="2" charset="77"/>
            </a:endParaRPr>
          </a:p>
          <a:p>
            <a:r>
              <a:rPr lang="en-GB" sz="1400" b="1" dirty="0">
                <a:solidFill>
                  <a:srgbClr val="0050FF"/>
                </a:solidFill>
                <a:latin typeface="Montserrat" pitchFamily="2" charset="77"/>
              </a:rPr>
              <a:t>1. Your promise as a Power User</a:t>
            </a:r>
            <a:endParaRPr lang="en-GB" sz="1400" dirty="0">
              <a:solidFill>
                <a:srgbClr val="0050FF"/>
              </a:solidFill>
              <a:latin typeface="Montserrat" pitchFamily="2" charset="77"/>
            </a:endParaRPr>
          </a:p>
          <a:p>
            <a:r>
              <a:rPr lang="en-GB" sz="1400" dirty="0">
                <a:solidFill>
                  <a:schemeClr val="bg1"/>
                </a:solidFill>
                <a:latin typeface="Montserrat" pitchFamily="2" charset="77"/>
              </a:rPr>
              <a:t>As a Power User, you have access to employee data and an enhanced ability to slice and dice data by any demographics built into the system. As such, you promise to uphold confidentiality and protect employee feedback from misuse of the WorkBuzz platform functionality. </a:t>
            </a:r>
          </a:p>
          <a:p>
            <a:endParaRPr lang="en-GB" sz="1400" dirty="0">
              <a:solidFill>
                <a:schemeClr val="bg1"/>
              </a:solidFill>
              <a:latin typeface="Montserrat" pitchFamily="2" charset="77"/>
            </a:endParaRPr>
          </a:p>
          <a:p>
            <a:r>
              <a:rPr lang="en-GB" sz="1400" dirty="0">
                <a:solidFill>
                  <a:schemeClr val="bg1"/>
                </a:solidFill>
                <a:latin typeface="Montserrat" pitchFamily="2" charset="77"/>
              </a:rPr>
              <a:t>This includes, but is not limited to, attempts to identify feedback sources. You acknowledge your responsibility to further protect employees by not abusing use of demographic filters in an attempt to identify respondents by isolating responses and looking up data points against the employee data held in the system.</a:t>
            </a:r>
          </a:p>
          <a:p>
            <a:endParaRPr lang="en-GB" sz="1400" dirty="0">
              <a:solidFill>
                <a:schemeClr val="bg1"/>
              </a:solidFill>
              <a:latin typeface="Montserrat" pitchFamily="2" charset="77"/>
            </a:endParaRPr>
          </a:p>
          <a:p>
            <a:r>
              <a:rPr lang="en-GB" sz="1400" b="1" dirty="0">
                <a:solidFill>
                  <a:srgbClr val="0050FF"/>
                </a:solidFill>
                <a:latin typeface="Montserrat" pitchFamily="2" charset="77"/>
              </a:rPr>
              <a:t>2. Keeping your password secure</a:t>
            </a:r>
            <a:endParaRPr lang="en-GB" sz="1400" dirty="0">
              <a:solidFill>
                <a:srgbClr val="0050FF"/>
              </a:solidFill>
              <a:latin typeface="Montserrat" pitchFamily="2" charset="77"/>
            </a:endParaRPr>
          </a:p>
          <a:p>
            <a:r>
              <a:rPr lang="en-GB" sz="1400" dirty="0">
                <a:solidFill>
                  <a:schemeClr val="bg1"/>
                </a:solidFill>
                <a:latin typeface="Montserrat" pitchFamily="2" charset="77"/>
              </a:rPr>
              <a:t>If you have been issued an account by WorkBuzz in connection with your use of the Services, you are responsible for safeguarding your password and any other credentials used to access that account. You are responsible for any activity occurring in your account. If you become aware of any unauthorized access to your account, you should notify WorkBuzz immediately.</a:t>
            </a:r>
          </a:p>
          <a:p>
            <a:endParaRPr lang="en-GB" sz="1400" dirty="0">
              <a:solidFill>
                <a:schemeClr val="bg1"/>
              </a:solidFill>
              <a:latin typeface="Montserrat" pitchFamily="2" charset="77"/>
            </a:endParaRPr>
          </a:p>
          <a:p>
            <a:endParaRPr lang="en-GB" sz="1400" dirty="0">
              <a:solidFill>
                <a:schemeClr val="bg1"/>
              </a:solidFill>
              <a:latin typeface="Montserrat" pitchFamily="2" charset="77"/>
              <a:ea typeface="Zilla Slab" pitchFamily="2" charset="77"/>
            </a:endParaRPr>
          </a:p>
        </p:txBody>
      </p:sp>
    </p:spTree>
    <p:extLst>
      <p:ext uri="{BB962C8B-B14F-4D97-AF65-F5344CB8AC3E}">
        <p14:creationId xmlns:p14="http://schemas.microsoft.com/office/powerpoint/2010/main" val="1393823164"/>
      </p:ext>
    </p:extLst>
  </p:cSld>
  <p:clrMapOvr>
    <a:masterClrMapping/>
  </p:clrMapOvr>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1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1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2.xml><?xml version="1.0" encoding="utf-8"?>
<a:theme xmlns:a="http://schemas.openxmlformats.org/drawingml/2006/main" name="1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5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6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7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8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9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10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281B7F0126C6A4A87FBA4523995FAE8" ma:contentTypeVersion="2" ma:contentTypeDescription="Create a new document." ma:contentTypeScope="" ma:versionID="8615472a73c3d1aff6d9a7bd2300098c">
  <xsd:schema xmlns:xsd="http://www.w3.org/2001/XMLSchema" xmlns:xs="http://www.w3.org/2001/XMLSchema" xmlns:p="http://schemas.microsoft.com/office/2006/metadata/properties" xmlns:ns3="d907c0ef-6379-4b50-b8b5-0d07ed2b56bd" targetNamespace="http://schemas.microsoft.com/office/2006/metadata/properties" ma:root="true" ma:fieldsID="4af18fa859cc542b2464bbd6bc71975c" ns3:_="">
    <xsd:import namespace="d907c0ef-6379-4b50-b8b5-0d07ed2b56bd"/>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07c0ef-6379-4b50-b8b5-0d07ed2b56b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9D3461-0063-4CC3-946D-8042AE72F9B0}">
  <ds:schemaRefs>
    <ds:schemaRef ds:uri="http://schemas.microsoft.com/sharepoint/v3/contenttype/forms"/>
  </ds:schemaRefs>
</ds:datastoreItem>
</file>

<file path=customXml/itemProps2.xml><?xml version="1.0" encoding="utf-8"?>
<ds:datastoreItem xmlns:ds="http://schemas.openxmlformats.org/officeDocument/2006/customXml" ds:itemID="{13106FE4-9881-44F3-ACF5-4161916C5979}">
  <ds:schemaRefs>
    <ds:schemaRef ds:uri="http://schemas.microsoft.com/office/2006/metadata/properties"/>
    <ds:schemaRef ds:uri="http://purl.org/dc/elements/1.1/"/>
    <ds:schemaRef ds:uri="http://purl.org/dc/terms/"/>
    <ds:schemaRef ds:uri="http://schemas.microsoft.com/office/2006/documentManagement/types"/>
    <ds:schemaRef ds:uri="http://schemas.microsoft.com/office/infopath/2007/PartnerControls"/>
    <ds:schemaRef ds:uri="http://www.w3.org/XML/1998/namespace"/>
    <ds:schemaRef ds:uri="http://schemas.openxmlformats.org/package/2006/metadata/core-properties"/>
    <ds:schemaRef ds:uri="d907c0ef-6379-4b50-b8b5-0d07ed2b56bd"/>
    <ds:schemaRef ds:uri="http://purl.org/dc/dcmitype/"/>
  </ds:schemaRefs>
</ds:datastoreItem>
</file>

<file path=customXml/itemProps3.xml><?xml version="1.0" encoding="utf-8"?>
<ds:datastoreItem xmlns:ds="http://schemas.openxmlformats.org/officeDocument/2006/customXml" ds:itemID="{283492FE-1FC2-4F7C-9BF0-7B5994F78C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07c0ef-6379-4b50-b8b5-0d07ed2b56b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38315</TotalTime>
  <Words>226</Words>
  <Application>Microsoft Macintosh PowerPoint</Application>
  <PresentationFormat>Widescreen</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12</vt:i4>
      </vt:variant>
      <vt:variant>
        <vt:lpstr>Slide Titles</vt:lpstr>
      </vt:variant>
      <vt:variant>
        <vt:i4>1</vt:i4>
      </vt:variant>
    </vt:vector>
  </HeadingPairs>
  <TitlesOfParts>
    <vt:vector size="17" baseType="lpstr">
      <vt:lpstr>Arial</vt:lpstr>
      <vt:lpstr>Calibri</vt:lpstr>
      <vt:lpstr>Montserrat</vt:lpstr>
      <vt:lpstr>Zilla Slab</vt:lpstr>
      <vt:lpstr>2_Office Theme</vt:lpstr>
      <vt:lpstr>3_Office Theme</vt:lpstr>
      <vt:lpstr>4_Office Theme</vt:lpstr>
      <vt:lpstr>5_Office Theme</vt:lpstr>
      <vt:lpstr>6_Office Theme</vt:lpstr>
      <vt:lpstr>7_Office Theme</vt:lpstr>
      <vt:lpstr>8_Office Theme</vt:lpstr>
      <vt:lpstr>9_Office Theme</vt:lpstr>
      <vt:lpstr>10_Office Theme</vt:lpstr>
      <vt:lpstr>11_Office Theme</vt:lpstr>
      <vt:lpstr>12_Office Theme</vt:lpstr>
      <vt:lpstr>13_Office Theme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contact@ricardoguimaraes.com</dc:creator>
  <cp:keywords/>
  <dc:description/>
  <cp:lastModifiedBy>Rebecca Stanley</cp:lastModifiedBy>
  <cp:revision>192</cp:revision>
  <dcterms:created xsi:type="dcterms:W3CDTF">2021-07-26T12:06:05Z</dcterms:created>
  <dcterms:modified xsi:type="dcterms:W3CDTF">2022-07-27T13:59:23Z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0x0101009281B7F0126C6A4A87FBA4523995FAE8</vt:lpwstr>
  </property>
</Properties>
</file>